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311" r:id="rId3"/>
    <p:sldId id="262" r:id="rId4"/>
    <p:sldId id="309" r:id="rId5"/>
    <p:sldId id="310" r:id="rId6"/>
    <p:sldId id="296" r:id="rId7"/>
    <p:sldId id="263" r:id="rId8"/>
    <p:sldId id="312" r:id="rId9"/>
    <p:sldId id="297" r:id="rId10"/>
    <p:sldId id="265" r:id="rId11"/>
    <p:sldId id="298" r:id="rId12"/>
    <p:sldId id="268" r:id="rId13"/>
    <p:sldId id="299" r:id="rId14"/>
    <p:sldId id="302" r:id="rId15"/>
    <p:sldId id="275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Medium" panose="00000600000000000000" pitchFamily="2" charset="0"/>
      <p:regular r:id="rId23"/>
      <p:bold r:id="rId24"/>
      <p:italic r:id="rId25"/>
      <p:boldItalic r:id="rId26"/>
    </p:embeddedFont>
    <p:embeddedFont>
      <p:font typeface="Yeseva One" panose="02010600030101010101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57C8A8-A613-404B-976E-1F7C01C3EAF5}">
  <a:tblStyle styleId="{1057C8A8-A613-404B-976E-1F7C01C3EA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1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c85fe47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c85fe47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391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80304999-FE21-609C-9E1B-EEC56509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>
            <a:extLst>
              <a:ext uri="{FF2B5EF4-FFF2-40B4-BE49-F238E27FC236}">
                <a16:creationId xmlns:a16="http://schemas.microsoft.com/office/drawing/2014/main" id="{2C381F53-8E87-2BA1-2F59-619C3B1F5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>
            <a:extLst>
              <a:ext uri="{FF2B5EF4-FFF2-40B4-BE49-F238E27FC236}">
                <a16:creationId xmlns:a16="http://schemas.microsoft.com/office/drawing/2014/main" id="{8350EDA1-CAD7-6937-2EE4-07F0DA8F0E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690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838b627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838b627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192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622ED1D3-EC75-4484-F51F-1145ABCF8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>
            <a:extLst>
              <a:ext uri="{FF2B5EF4-FFF2-40B4-BE49-F238E27FC236}">
                <a16:creationId xmlns:a16="http://schemas.microsoft.com/office/drawing/2014/main" id="{5EA055DF-A194-BBE5-9A75-2773CF51E9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>
            <a:extLst>
              <a:ext uri="{FF2B5EF4-FFF2-40B4-BE49-F238E27FC236}">
                <a16:creationId xmlns:a16="http://schemas.microsoft.com/office/drawing/2014/main" id="{AEAE087C-76C4-E85B-7E23-CA7875A3A0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449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>
          <a:extLst>
            <a:ext uri="{FF2B5EF4-FFF2-40B4-BE49-F238E27FC236}">
              <a16:creationId xmlns:a16="http://schemas.microsoft.com/office/drawing/2014/main" id="{C46C792C-9D59-A96D-C344-A92A7E903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838b627_4_66:notes">
            <a:extLst>
              <a:ext uri="{FF2B5EF4-FFF2-40B4-BE49-F238E27FC236}">
                <a16:creationId xmlns:a16="http://schemas.microsoft.com/office/drawing/2014/main" id="{8C53C678-F2DE-A835-8E35-5DAEDE4A2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838b627_4_66:notes">
            <a:extLst>
              <a:ext uri="{FF2B5EF4-FFF2-40B4-BE49-F238E27FC236}">
                <a16:creationId xmlns:a16="http://schemas.microsoft.com/office/drawing/2014/main" id="{5D808D52-A3E9-BFAF-2723-339D6FD99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810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F5D04065-0FFB-5A5C-3CAE-7853C041D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>
            <a:extLst>
              <a:ext uri="{FF2B5EF4-FFF2-40B4-BE49-F238E27FC236}">
                <a16:creationId xmlns:a16="http://schemas.microsoft.com/office/drawing/2014/main" id="{AFCCA11D-1C4F-727F-B6D4-E939E0B80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>
            <a:extLst>
              <a:ext uri="{FF2B5EF4-FFF2-40B4-BE49-F238E27FC236}">
                <a16:creationId xmlns:a16="http://schemas.microsoft.com/office/drawing/2014/main" id="{0C8B6897-1994-5515-520C-81A6A951C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176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AB3584CF-C4F5-8B5B-191F-8E0CF5896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1d838b627_4_19:notes">
            <a:extLst>
              <a:ext uri="{FF2B5EF4-FFF2-40B4-BE49-F238E27FC236}">
                <a16:creationId xmlns:a16="http://schemas.microsoft.com/office/drawing/2014/main" id="{C0F471F3-625C-58AF-F401-C3E31F02BF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1d838b627_4_19:notes">
            <a:extLst>
              <a:ext uri="{FF2B5EF4-FFF2-40B4-BE49-F238E27FC236}">
                <a16:creationId xmlns:a16="http://schemas.microsoft.com/office/drawing/2014/main" id="{A2F060AF-FEF9-D820-4CD9-2B4427C9D9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297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03C67947-FB83-F438-4937-9F720E89A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1d838b627_4_19:notes">
            <a:extLst>
              <a:ext uri="{FF2B5EF4-FFF2-40B4-BE49-F238E27FC236}">
                <a16:creationId xmlns:a16="http://schemas.microsoft.com/office/drawing/2014/main" id="{2453AE3B-8D7E-3E55-5AB4-EDA074D28B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1d838b627_4_19:notes">
            <a:extLst>
              <a:ext uri="{FF2B5EF4-FFF2-40B4-BE49-F238E27FC236}">
                <a16:creationId xmlns:a16="http://schemas.microsoft.com/office/drawing/2014/main" id="{C3A808ED-7E44-862A-9563-896A36359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85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E2F044D8-52F2-1BC3-3CCD-FDB60EF93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>
            <a:extLst>
              <a:ext uri="{FF2B5EF4-FFF2-40B4-BE49-F238E27FC236}">
                <a16:creationId xmlns:a16="http://schemas.microsoft.com/office/drawing/2014/main" id="{F479A75C-8760-B7BB-8EF0-616BF9AE1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>
            <a:extLst>
              <a:ext uri="{FF2B5EF4-FFF2-40B4-BE49-F238E27FC236}">
                <a16:creationId xmlns:a16="http://schemas.microsoft.com/office/drawing/2014/main" id="{DAAC0368-51CD-9E9B-15F6-CCBCC27DF8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389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476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5F82F833-94DD-4149-9362-3392E413A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1d838b627_4_38:notes">
            <a:extLst>
              <a:ext uri="{FF2B5EF4-FFF2-40B4-BE49-F238E27FC236}">
                <a16:creationId xmlns:a16="http://schemas.microsoft.com/office/drawing/2014/main" id="{106E3C2D-2124-DB65-B9B7-E3CAAF85AF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1d838b627_4_38:notes">
            <a:extLst>
              <a:ext uri="{FF2B5EF4-FFF2-40B4-BE49-F238E27FC236}">
                <a16:creationId xmlns:a16="http://schemas.microsoft.com/office/drawing/2014/main" id="{7A93132A-1EF1-0911-B3FF-CE1B5F1BB5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977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DED431A9-7B30-A864-B469-FFA5AADC9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0:notes">
            <a:extLst>
              <a:ext uri="{FF2B5EF4-FFF2-40B4-BE49-F238E27FC236}">
                <a16:creationId xmlns:a16="http://schemas.microsoft.com/office/drawing/2014/main" id="{A1CF8E65-D516-17FC-B094-906175BC9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0:notes">
            <a:extLst>
              <a:ext uri="{FF2B5EF4-FFF2-40B4-BE49-F238E27FC236}">
                <a16:creationId xmlns:a16="http://schemas.microsoft.com/office/drawing/2014/main" id="{A6A7E199-771E-53A9-047C-887E0A97A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41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47162" t="72077"/>
          <a:stretch/>
        </p:blipFill>
        <p:spPr>
          <a:xfrm rot="-5400000">
            <a:off x="5376988" y="559700"/>
            <a:ext cx="4326699" cy="32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r="2391" b="43197"/>
          <a:stretch/>
        </p:blipFill>
        <p:spPr>
          <a:xfrm rot="-5400000">
            <a:off x="-471425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854500" cy="20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2676165"/>
            <a:ext cx="4391100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t="47509"/>
          <a:stretch/>
        </p:blipFill>
        <p:spPr>
          <a:xfrm rot="4948859">
            <a:off x="8138152" y="3365198"/>
            <a:ext cx="2256737" cy="1359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835815" y="2618200"/>
            <a:ext cx="45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l="20800" t="28232" r="12701" b="51446"/>
          <a:stretch/>
        </p:blipFill>
        <p:spPr>
          <a:xfrm rot="5400000">
            <a:off x="6654661" y="956611"/>
            <a:ext cx="3493700" cy="149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l="46508" t="78795" r="1683" b="14809"/>
          <a:stretch/>
        </p:blipFill>
        <p:spPr>
          <a:xfrm rot="5400000" flipH="1">
            <a:off x="-2109798" y="2024351"/>
            <a:ext cx="4929924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t="23183" r="15945" b="43197"/>
          <a:stretch/>
        </p:blipFill>
        <p:spPr>
          <a:xfrm rot="5400000" flipH="1">
            <a:off x="5697338" y="1717301"/>
            <a:ext cx="4416175" cy="2477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6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6;p6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">
            <a:off x="8423989" y="3016911"/>
            <a:ext cx="1512073" cy="258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29897">
            <a:off x="-1046058" y="-1371498"/>
            <a:ext cx="2177080" cy="2589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36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r="2391" b="43197"/>
          <a:stretch/>
        </p:blipFill>
        <p:spPr>
          <a:xfrm rot="5400000" flipH="1">
            <a:off x="4555052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46509" t="78795" r="-1608" b="14809"/>
          <a:stretch/>
        </p:blipFill>
        <p:spPr>
          <a:xfrm rot="5400000" flipH="1">
            <a:off x="-2777400" y="2145000"/>
            <a:ext cx="5243126" cy="85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7937" y="2861014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20603" y="1678775"/>
            <a:ext cx="4347600" cy="24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l="46508" t="78795" r="1683" b="14809"/>
          <a:stretch/>
        </p:blipFill>
        <p:spPr>
          <a:xfrm rot="5400000" flipH="1">
            <a:off x="-2109798" y="2024351"/>
            <a:ext cx="4929924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l="20800" t="28232" r="12701" b="51446"/>
          <a:stretch/>
        </p:blipFill>
        <p:spPr>
          <a:xfrm rot="5400000">
            <a:off x="6654661" y="956611"/>
            <a:ext cx="3493700" cy="1497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7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2">
            <a:alphaModFix/>
          </a:blip>
          <a:srcRect r="2391" b="43197"/>
          <a:stretch/>
        </p:blipFill>
        <p:spPr>
          <a:xfrm rot="5400000" flipH="1">
            <a:off x="4468889" y="486752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2">
            <a:alphaModFix/>
          </a:blip>
          <a:srcRect l="47162" t="74827" r="26278" b="4919"/>
          <a:stretch/>
        </p:blipFill>
        <p:spPr>
          <a:xfrm rot="5400000" flipH="1">
            <a:off x="75713" y="-182625"/>
            <a:ext cx="2174926" cy="232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1599000" y="540000"/>
            <a:ext cx="5946000" cy="8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1"/>
          </p:nvPr>
        </p:nvSpPr>
        <p:spPr>
          <a:xfrm>
            <a:off x="1599000" y="2433850"/>
            <a:ext cx="5946000" cy="13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1599000" y="3716478"/>
            <a:ext cx="5946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template was created by</a:t>
            </a: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</a:t>
            </a: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5" name="Google Shape;175;p21"/>
          <p:cNvCxnSpPr/>
          <p:nvPr/>
        </p:nvCxnSpPr>
        <p:spPr>
          <a:xfrm>
            <a:off x="2374200" y="1465135"/>
            <a:ext cx="43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6" name="Google Shape;17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0380" y="-975415"/>
            <a:ext cx="2569162" cy="258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 rotWithShape="1">
          <a:blip r:embed="rId2">
            <a:alphaModFix/>
          </a:blip>
          <a:srcRect l="47162" t="74827"/>
          <a:stretch/>
        </p:blipFill>
        <p:spPr>
          <a:xfrm rot="-5400000">
            <a:off x="6378450" y="11674"/>
            <a:ext cx="4326699" cy="28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2">
            <a:alphaModFix/>
          </a:blip>
          <a:srcRect r="17918" b="48633"/>
          <a:stretch/>
        </p:blipFill>
        <p:spPr>
          <a:xfrm rot="-5400000">
            <a:off x="-1997438" y="3119537"/>
            <a:ext cx="4312325" cy="37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0094">
            <a:off x="-982272" y="4232122"/>
            <a:ext cx="1512072" cy="258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26993">
            <a:off x="8227625" y="-1555668"/>
            <a:ext cx="1512073" cy="258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 rotWithShape="1">
          <a:blip r:embed="rId2">
            <a:alphaModFix/>
          </a:blip>
          <a:srcRect r="2391" b="43197"/>
          <a:stretch/>
        </p:blipFill>
        <p:spPr>
          <a:xfrm rot="5400000" flipH="1">
            <a:off x="4487253" y="479077"/>
            <a:ext cx="5128173" cy="41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2">
            <a:alphaModFix/>
          </a:blip>
          <a:srcRect l="47162" t="74827"/>
          <a:stretch/>
        </p:blipFill>
        <p:spPr>
          <a:xfrm rot="5400000" flipH="1">
            <a:off x="-717648" y="717649"/>
            <a:ext cx="4326699" cy="28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85070">
            <a:off x="-429723" y="-1290540"/>
            <a:ext cx="1512073" cy="258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2608013" y="3116847"/>
            <a:ext cx="5312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2608013" y="1435600"/>
            <a:ext cx="5312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608013" y="3538101"/>
            <a:ext cx="53127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608013" y="1856852"/>
            <a:ext cx="53127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l="46508" t="78795" r="1683" b="14809"/>
          <a:stretch/>
        </p:blipFill>
        <p:spPr>
          <a:xfrm rot="5400000" flipH="1">
            <a:off x="-2292349" y="2131151"/>
            <a:ext cx="5171225" cy="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l="20800" t="28233" r="17184" b="51445"/>
          <a:stretch/>
        </p:blipFill>
        <p:spPr>
          <a:xfrm rot="5400000" flipH="1">
            <a:off x="7040301" y="3556276"/>
            <a:ext cx="3258151" cy="1497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5"/>
          <p:cNvCxnSpPr/>
          <p:nvPr/>
        </p:nvCxnSpPr>
        <p:spPr>
          <a:xfrm>
            <a:off x="872100" y="1002225"/>
            <a:ext cx="739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3131">
            <a:off x="7913337" y="3546062"/>
            <a:ext cx="1512074" cy="2589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94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1927404" y="1483100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1927404" y="1798750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 idx="2"/>
          </p:nvPr>
        </p:nvSpPr>
        <p:spPr>
          <a:xfrm>
            <a:off x="5963667" y="1483100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3"/>
          </p:nvPr>
        </p:nvSpPr>
        <p:spPr>
          <a:xfrm>
            <a:off x="5963667" y="1798750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 idx="4"/>
          </p:nvPr>
        </p:nvSpPr>
        <p:spPr>
          <a:xfrm>
            <a:off x="1927404" y="2581025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5"/>
          </p:nvPr>
        </p:nvSpPr>
        <p:spPr>
          <a:xfrm>
            <a:off x="1927404" y="2905838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 idx="6"/>
          </p:nvPr>
        </p:nvSpPr>
        <p:spPr>
          <a:xfrm>
            <a:off x="1927401" y="3678950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7"/>
          </p:nvPr>
        </p:nvSpPr>
        <p:spPr>
          <a:xfrm>
            <a:off x="1927400" y="4012925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 idx="8"/>
          </p:nvPr>
        </p:nvSpPr>
        <p:spPr>
          <a:xfrm>
            <a:off x="5963671" y="2599400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9"/>
          </p:nvPr>
        </p:nvSpPr>
        <p:spPr>
          <a:xfrm>
            <a:off x="5963670" y="2905838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13"/>
          </p:nvPr>
        </p:nvSpPr>
        <p:spPr>
          <a:xfrm>
            <a:off x="5963671" y="3715700"/>
            <a:ext cx="2305500" cy="3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4"/>
          </p:nvPr>
        </p:nvSpPr>
        <p:spPr>
          <a:xfrm>
            <a:off x="5963670" y="4012925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2">
            <a:alphaModFix/>
          </a:blip>
          <a:srcRect l="20800" t="28232" r="12701" b="51446"/>
          <a:stretch/>
        </p:blipFill>
        <p:spPr>
          <a:xfrm rot="-5400000" flipH="1">
            <a:off x="-1069784" y="956611"/>
            <a:ext cx="3493700" cy="149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2">
            <a:alphaModFix/>
          </a:blip>
          <a:srcRect l="46508" t="78795" r="1683" b="14809"/>
          <a:stretch/>
        </p:blipFill>
        <p:spPr>
          <a:xfrm rot="-5400000">
            <a:off x="6258452" y="2024351"/>
            <a:ext cx="4929924" cy="853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9"/>
          <p:cNvCxnSpPr/>
          <p:nvPr/>
        </p:nvCxnSpPr>
        <p:spPr>
          <a:xfrm>
            <a:off x="1735800" y="1002215"/>
            <a:ext cx="567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18797">
            <a:off x="-110186" y="-1342840"/>
            <a:ext cx="1512071" cy="2589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981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7" r:id="rId5"/>
    <p:sldLayoutId id="2147483668" r:id="rId6"/>
    <p:sldLayoutId id="2147483669" r:id="rId7"/>
    <p:sldLayoutId id="2147483674" r:id="rId8"/>
    <p:sldLayoutId id="2147483675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854500" cy="20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5400" b="1" i="1" u="sng" dirty="0">
                <a:latin typeface="+mj-lt"/>
              </a:rPr>
              <a:t>HCI </a:t>
            </a:r>
            <a:r>
              <a:rPr lang="en-US" altLang="zh-CN" sz="5400" b="1" i="1" u="sng" dirty="0">
                <a:latin typeface="+mj-lt"/>
              </a:rPr>
              <a:t>project 6</a:t>
            </a:r>
            <a:br>
              <a:rPr lang="en-US" altLang="zh-CN" sz="5400" b="1" i="1" u="sng" dirty="0">
                <a:latin typeface="+mj-lt"/>
              </a:rPr>
            </a:br>
            <a:r>
              <a:rPr lang="en-US" altLang="zh-CN" sz="5400" b="1" i="1" u="sng" dirty="0">
                <a:latin typeface="+mj-lt"/>
              </a:rPr>
              <a:t>prototype demo</a:t>
            </a:r>
            <a:br>
              <a:rPr lang="en-US" altLang="zh-CN" sz="5400" b="1" i="1" u="sng" dirty="0">
                <a:latin typeface="+mj-lt"/>
              </a:rPr>
            </a:br>
            <a:endParaRPr b="1" i="1" u="sng" dirty="0">
              <a:solidFill>
                <a:schemeClr val="dk2"/>
              </a:solidFill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1"/>
          </p:nvPr>
        </p:nvSpPr>
        <p:spPr>
          <a:xfrm>
            <a:off x="713225" y="2676165"/>
            <a:ext cx="4391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16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Personal Tour </a:t>
            </a:r>
            <a:r>
              <a:rPr lang="en-US" altLang="zh-CN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A</a:t>
            </a:r>
            <a:r>
              <a:rPr lang="en-US" altLang="zh-CN" sz="16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ssistant</a:t>
            </a:r>
            <a:endParaRPr lang="zh-CN" altLang="en-US" sz="1600" i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75" y="3352728"/>
            <a:ext cx="2442926" cy="167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496" y="284235"/>
            <a:ext cx="1723203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8250" y="4490963"/>
            <a:ext cx="2177074" cy="217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9825" y="1277126"/>
            <a:ext cx="2442925" cy="38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5337" y="3818185"/>
            <a:ext cx="1512070" cy="258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DBA581A-1580-6474-5EDD-E0469B340FF6}"/>
              </a:ext>
            </a:extLst>
          </p:cNvPr>
          <p:cNvSpPr txBox="1"/>
          <p:nvPr/>
        </p:nvSpPr>
        <p:spPr>
          <a:xfrm>
            <a:off x="1971575" y="3226901"/>
            <a:ext cx="4108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b="1" dirty="0">
                <a:solidFill>
                  <a:schemeClr val="bg2"/>
                </a:solidFill>
                <a:latin typeface="+mn-lt"/>
              </a:rPr>
              <a:t> 22CST </a:t>
            </a:r>
            <a:r>
              <a:rPr lang="en-US" altLang="zh-CN" b="1" dirty="0">
                <a:solidFill>
                  <a:schemeClr val="bg2"/>
                </a:solidFill>
                <a:latin typeface="+mn-lt"/>
              </a:rPr>
              <a:t>Yusi (</a:t>
            </a:r>
            <a:r>
              <a:rPr lang="zh-CN" altLang="en-US" b="1" dirty="0">
                <a:solidFill>
                  <a:schemeClr val="bg2"/>
                </a:solidFill>
                <a:latin typeface="+mn-lt"/>
              </a:rPr>
              <a:t>蒋云翔</a:t>
            </a:r>
            <a:r>
              <a:rPr lang="en-US" altLang="zh-CN" b="1" dirty="0">
                <a:solidFill>
                  <a:schemeClr val="bg2"/>
                </a:solidFill>
                <a:latin typeface="+mn-lt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1" dirty="0">
              <a:solidFill>
                <a:schemeClr val="bg2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683DD28-9DD5-48EC-927B-885CD1E964CC}" type="datetime2">
              <a:rPr lang="en-US" altLang="zh-CN" b="1" smtClean="0">
                <a:solidFill>
                  <a:schemeClr val="bg2"/>
                </a:solidFill>
                <a:latin typeface="+mn-lt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Thursday, December 26, 2024</a:t>
            </a:fld>
            <a:endParaRPr lang="zh-CN" altLang="en-US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title" idx="15"/>
          </p:nvPr>
        </p:nvSpPr>
        <p:spPr>
          <a:xfrm>
            <a:off x="59531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Contact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F94058-FBA7-CCE6-78D2-A1597D7A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9" y="685800"/>
            <a:ext cx="4871420" cy="23949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7CA4E-52BC-B475-1DE7-86242166E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418" y="1558636"/>
            <a:ext cx="5308221" cy="26096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316762-EF2B-CE03-4ECA-DD67EFA90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816" y="4036481"/>
            <a:ext cx="4871420" cy="10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8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>
          <a:extLst>
            <a:ext uri="{FF2B5EF4-FFF2-40B4-BE49-F238E27FC236}">
              <a16:creationId xmlns:a16="http://schemas.microsoft.com/office/drawing/2014/main" id="{DA234C5C-904A-7693-BA27-F25A769DE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D5803ABA-B9F3-0008-57EE-251B1C84D1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>
            <a:extLst>
              <a:ext uri="{FF2B5EF4-FFF2-40B4-BE49-F238E27FC236}">
                <a16:creationId xmlns:a16="http://schemas.microsoft.com/office/drawing/2014/main" id="{66A82378-8E9A-4D98-685A-0E605BADB7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>
            <a:extLst>
              <a:ext uri="{FF2B5EF4-FFF2-40B4-BE49-F238E27FC236}">
                <a16:creationId xmlns:a16="http://schemas.microsoft.com/office/drawing/2014/main" id="{CDE9D3F9-C53B-CF1A-9F1D-2305DAEFB8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>
            <a:extLst>
              <a:ext uri="{FF2B5EF4-FFF2-40B4-BE49-F238E27FC236}">
                <a16:creationId xmlns:a16="http://schemas.microsoft.com/office/drawing/2014/main" id="{10698E69-2717-3CF7-6490-F345E25BBC8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>
            <a:extLst>
              <a:ext uri="{FF2B5EF4-FFF2-40B4-BE49-F238E27FC236}">
                <a16:creationId xmlns:a16="http://schemas.microsoft.com/office/drawing/2014/main" id="{3D470B0F-B09E-F907-FD49-6BEC9A82C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i="1" dirty="0"/>
              <a:t>Feedback</a:t>
            </a:r>
          </a:p>
        </p:txBody>
      </p:sp>
      <p:sp>
        <p:nvSpPr>
          <p:cNvPr id="257" name="Google Shape;257;p31">
            <a:extLst>
              <a:ext uri="{FF2B5EF4-FFF2-40B4-BE49-F238E27FC236}">
                <a16:creationId xmlns:a16="http://schemas.microsoft.com/office/drawing/2014/main" id="{DA63BAF2-24D9-BC41-7804-CD8E9E50156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58" name="Google Shape;258;p31">
            <a:extLst>
              <a:ext uri="{FF2B5EF4-FFF2-40B4-BE49-F238E27FC236}">
                <a16:creationId xmlns:a16="http://schemas.microsoft.com/office/drawing/2014/main" id="{1A3FB12F-F45B-175E-D861-F3061351A9F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>
            <a:extLst>
              <a:ext uri="{FF2B5EF4-FFF2-40B4-BE49-F238E27FC236}">
                <a16:creationId xmlns:a16="http://schemas.microsoft.com/office/drawing/2014/main" id="{D6C45BDD-6D3F-F106-7027-E074793F24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>
            <a:extLst>
              <a:ext uri="{FF2B5EF4-FFF2-40B4-BE49-F238E27FC236}">
                <a16:creationId xmlns:a16="http://schemas.microsoft.com/office/drawing/2014/main" id="{C3187510-2732-7858-FD9F-177E04926895}"/>
              </a:ext>
            </a:extLst>
          </p:cNvPr>
          <p:cNvCxnSpPr/>
          <p:nvPr/>
        </p:nvCxnSpPr>
        <p:spPr>
          <a:xfrm>
            <a:off x="819914" y="287591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28413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A78E1E2-091E-E18B-7604-9826D5C5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40" y="93329"/>
            <a:ext cx="7704000" cy="572700"/>
          </a:xfrm>
        </p:spPr>
        <p:txBody>
          <a:bodyPr/>
          <a:lstStyle/>
          <a:p>
            <a:r>
              <a:rPr lang="en-US" altLang="zh-CN" i="1" dirty="0"/>
              <a:t>Feedback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DD9C3D-6886-40D4-5480-5EA21FDDD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403"/>
            <a:ext cx="5088347" cy="25015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1D7142-CB11-FFD3-239A-BA7AD38D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371" y="2215115"/>
            <a:ext cx="5592977" cy="27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>
          <a:extLst>
            <a:ext uri="{FF2B5EF4-FFF2-40B4-BE49-F238E27FC236}">
              <a16:creationId xmlns:a16="http://schemas.microsoft.com/office/drawing/2014/main" id="{38A9F2E2-D32F-C77C-6E6C-5CA98635C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3761852D-52F6-9A76-0F54-F33BF344B3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>
            <a:extLst>
              <a:ext uri="{FF2B5EF4-FFF2-40B4-BE49-F238E27FC236}">
                <a16:creationId xmlns:a16="http://schemas.microsoft.com/office/drawing/2014/main" id="{CFC21629-5A34-25CD-1EE0-A3042DC7BB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>
            <a:extLst>
              <a:ext uri="{FF2B5EF4-FFF2-40B4-BE49-F238E27FC236}">
                <a16:creationId xmlns:a16="http://schemas.microsoft.com/office/drawing/2014/main" id="{719A6A3F-4308-0577-48BF-91B45B7AD8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>
            <a:extLst>
              <a:ext uri="{FF2B5EF4-FFF2-40B4-BE49-F238E27FC236}">
                <a16:creationId xmlns:a16="http://schemas.microsoft.com/office/drawing/2014/main" id="{89FD9702-1434-C960-AB67-B95C64880B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>
            <a:extLst>
              <a:ext uri="{FF2B5EF4-FFF2-40B4-BE49-F238E27FC236}">
                <a16:creationId xmlns:a16="http://schemas.microsoft.com/office/drawing/2014/main" id="{20FFE225-E236-A36B-371E-11B56B9E8A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1874" y="2239881"/>
            <a:ext cx="6682525" cy="235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i="1" dirty="0"/>
              <a:t>pricing</a:t>
            </a:r>
          </a:p>
        </p:txBody>
      </p:sp>
      <p:sp>
        <p:nvSpPr>
          <p:cNvPr id="257" name="Google Shape;257;p31">
            <a:extLst>
              <a:ext uri="{FF2B5EF4-FFF2-40B4-BE49-F238E27FC236}">
                <a16:creationId xmlns:a16="http://schemas.microsoft.com/office/drawing/2014/main" id="{96CDB83F-8A9A-17E8-7173-800A301F246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58" name="Google Shape;258;p31">
            <a:extLst>
              <a:ext uri="{FF2B5EF4-FFF2-40B4-BE49-F238E27FC236}">
                <a16:creationId xmlns:a16="http://schemas.microsoft.com/office/drawing/2014/main" id="{0F3E88AF-D42F-57FB-8670-495A8203F08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>
            <a:extLst>
              <a:ext uri="{FF2B5EF4-FFF2-40B4-BE49-F238E27FC236}">
                <a16:creationId xmlns:a16="http://schemas.microsoft.com/office/drawing/2014/main" id="{0E7DF78B-1892-FC4E-6D42-1280A66E4AC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>
            <a:extLst>
              <a:ext uri="{FF2B5EF4-FFF2-40B4-BE49-F238E27FC236}">
                <a16:creationId xmlns:a16="http://schemas.microsoft.com/office/drawing/2014/main" id="{69286D2C-677C-1362-60A5-12AB52CA53FF}"/>
              </a:ext>
            </a:extLst>
          </p:cNvPr>
          <p:cNvCxnSpPr/>
          <p:nvPr/>
        </p:nvCxnSpPr>
        <p:spPr>
          <a:xfrm>
            <a:off x="1089011" y="292440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24048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49A95DAE-2A60-E132-7029-DCF0551E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CFF8AA3-BF2C-B146-2768-D81E2BC7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9462"/>
            <a:ext cx="7704000" cy="572700"/>
          </a:xfrm>
        </p:spPr>
        <p:txBody>
          <a:bodyPr/>
          <a:lstStyle/>
          <a:p>
            <a:r>
              <a:rPr lang="en-US" altLang="zh-CN" i="1" dirty="0"/>
              <a:t>pricing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4B7731-6243-7EF7-67FD-69C61BD4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134"/>
            <a:ext cx="4828821" cy="23740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0BBA26-5CFE-A976-0023-65131E39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392" y="2530036"/>
            <a:ext cx="4828821" cy="23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91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6"/>
          <p:cNvSpPr txBox="1">
            <a:spLocks noGrp="1"/>
          </p:cNvSpPr>
          <p:nvPr>
            <p:ph type="title"/>
          </p:nvPr>
        </p:nvSpPr>
        <p:spPr>
          <a:xfrm>
            <a:off x="1599000" y="540000"/>
            <a:ext cx="5946000" cy="8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622" name="Google Shape;622;p46"/>
          <p:cNvSpPr txBox="1"/>
          <p:nvPr/>
        </p:nvSpPr>
        <p:spPr>
          <a:xfrm>
            <a:off x="1599000" y="4341203"/>
            <a:ext cx="59460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keep this slide for attribution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0" name="Google Shape;6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4897">
            <a:off x="-154417" y="2301475"/>
            <a:ext cx="2177082" cy="258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1712" y="3125237"/>
            <a:ext cx="1644826" cy="171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>
          <a:extLst>
            <a:ext uri="{FF2B5EF4-FFF2-40B4-BE49-F238E27FC236}">
              <a16:creationId xmlns:a16="http://schemas.microsoft.com/office/drawing/2014/main" id="{582041CE-2BCB-5B4A-84EF-95F2E784C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36D78224-AE22-A6E8-2776-44E0A950D6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>
            <a:extLst>
              <a:ext uri="{FF2B5EF4-FFF2-40B4-BE49-F238E27FC236}">
                <a16:creationId xmlns:a16="http://schemas.microsoft.com/office/drawing/2014/main" id="{C6A1DA3C-AD61-D32A-F997-4C7F98A03FF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>
            <a:extLst>
              <a:ext uri="{FF2B5EF4-FFF2-40B4-BE49-F238E27FC236}">
                <a16:creationId xmlns:a16="http://schemas.microsoft.com/office/drawing/2014/main" id="{D53194F1-9856-7F7A-DC8E-AC9B9866EE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>
            <a:extLst>
              <a:ext uri="{FF2B5EF4-FFF2-40B4-BE49-F238E27FC236}">
                <a16:creationId xmlns:a16="http://schemas.microsoft.com/office/drawing/2014/main" id="{80E12E9F-D687-EA55-76D3-B4B67137D7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>
            <a:extLst>
              <a:ext uri="{FF2B5EF4-FFF2-40B4-BE49-F238E27FC236}">
                <a16:creationId xmlns:a16="http://schemas.microsoft.com/office/drawing/2014/main" id="{887DDD91-2C9B-FCB5-555A-D463066B1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i="1" dirty="0"/>
              <a:t>Home page</a:t>
            </a:r>
          </a:p>
        </p:txBody>
      </p:sp>
      <p:sp>
        <p:nvSpPr>
          <p:cNvPr id="257" name="Google Shape;257;p31">
            <a:extLst>
              <a:ext uri="{FF2B5EF4-FFF2-40B4-BE49-F238E27FC236}">
                <a16:creationId xmlns:a16="http://schemas.microsoft.com/office/drawing/2014/main" id="{899881E1-BC12-CA12-F733-181B4109059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58" name="Google Shape;258;p31">
            <a:extLst>
              <a:ext uri="{FF2B5EF4-FFF2-40B4-BE49-F238E27FC236}">
                <a16:creationId xmlns:a16="http://schemas.microsoft.com/office/drawing/2014/main" id="{E3DBE65C-A7EC-00F2-1FA1-3989B57251C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>
            <a:extLst>
              <a:ext uri="{FF2B5EF4-FFF2-40B4-BE49-F238E27FC236}">
                <a16:creationId xmlns:a16="http://schemas.microsoft.com/office/drawing/2014/main" id="{A2499AE6-9238-6018-5B37-57011283BBA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>
            <a:extLst>
              <a:ext uri="{FF2B5EF4-FFF2-40B4-BE49-F238E27FC236}">
                <a16:creationId xmlns:a16="http://schemas.microsoft.com/office/drawing/2014/main" id="{D5FD37F8-9211-F800-E740-C85B7E9A6B78}"/>
              </a:ext>
            </a:extLst>
          </p:cNvPr>
          <p:cNvCxnSpPr/>
          <p:nvPr/>
        </p:nvCxnSpPr>
        <p:spPr>
          <a:xfrm>
            <a:off x="819914" y="287591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9473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Home page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59943">
            <a:off x="2673182" y="3191759"/>
            <a:ext cx="2256727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23BEC3-8AD9-204D-338A-100C7BBC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9" y="1212943"/>
            <a:ext cx="5119255" cy="25167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4770B9-6F29-45C9-9E60-5566687AF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054" y="2571750"/>
            <a:ext cx="5015782" cy="24659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D21EB115-8D40-4BC2-799A-49A6A89C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>
            <a:extLst>
              <a:ext uri="{FF2B5EF4-FFF2-40B4-BE49-F238E27FC236}">
                <a16:creationId xmlns:a16="http://schemas.microsoft.com/office/drawing/2014/main" id="{9A036E0A-026C-7560-A3AB-09944121D9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Home page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78" name="Google Shape;278;p33">
            <a:extLst>
              <a:ext uri="{FF2B5EF4-FFF2-40B4-BE49-F238E27FC236}">
                <a16:creationId xmlns:a16="http://schemas.microsoft.com/office/drawing/2014/main" id="{232D2844-8805-71E7-5BC5-648D6E0AE2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59943">
            <a:off x="2673182" y="3191759"/>
            <a:ext cx="2256727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A93865-E7FC-C0CF-1793-CE637CBA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22" y="1226127"/>
            <a:ext cx="4728667" cy="23247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87E5A9-F428-40B2-71CF-64A9FB683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509" y="2768613"/>
            <a:ext cx="4673251" cy="229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8F746AAD-4DF1-8EE1-D3BC-122E1842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>
            <a:extLst>
              <a:ext uri="{FF2B5EF4-FFF2-40B4-BE49-F238E27FC236}">
                <a16:creationId xmlns:a16="http://schemas.microsoft.com/office/drawing/2014/main" id="{06DE0BB4-BFD9-7CFD-353D-51BCE0B76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Home page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78" name="Google Shape;278;p33">
            <a:extLst>
              <a:ext uri="{FF2B5EF4-FFF2-40B4-BE49-F238E27FC236}">
                <a16:creationId xmlns:a16="http://schemas.microsoft.com/office/drawing/2014/main" id="{36468BAA-0091-6815-4080-57A73DD0BE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59943">
            <a:off x="2673182" y="3191759"/>
            <a:ext cx="2256727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3A1497-ECB6-82B7-B667-7B3A62A87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9" y="1212943"/>
            <a:ext cx="5119255" cy="25167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9DEC8E-7D97-F5A1-39EC-2C8285664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054" y="2571750"/>
            <a:ext cx="5015782" cy="24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2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>
          <a:extLst>
            <a:ext uri="{FF2B5EF4-FFF2-40B4-BE49-F238E27FC236}">
              <a16:creationId xmlns:a16="http://schemas.microsoft.com/office/drawing/2014/main" id="{3B202D79-B527-A787-FD6A-02A63E400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133D05E6-A5F6-C487-74A3-51DAF6D61B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>
            <a:extLst>
              <a:ext uri="{FF2B5EF4-FFF2-40B4-BE49-F238E27FC236}">
                <a16:creationId xmlns:a16="http://schemas.microsoft.com/office/drawing/2014/main" id="{AC5F9840-A987-0EC6-77E5-4D5C6B6569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>
            <a:extLst>
              <a:ext uri="{FF2B5EF4-FFF2-40B4-BE49-F238E27FC236}">
                <a16:creationId xmlns:a16="http://schemas.microsoft.com/office/drawing/2014/main" id="{96971571-7156-E056-26A4-19A5F68C33A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>
            <a:extLst>
              <a:ext uri="{FF2B5EF4-FFF2-40B4-BE49-F238E27FC236}">
                <a16:creationId xmlns:a16="http://schemas.microsoft.com/office/drawing/2014/main" id="{2B71FF6D-88F4-832D-4787-D3552962334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>
            <a:extLst>
              <a:ext uri="{FF2B5EF4-FFF2-40B4-BE49-F238E27FC236}">
                <a16:creationId xmlns:a16="http://schemas.microsoft.com/office/drawing/2014/main" id="{E6E99AE5-2CB8-0D5A-9BC0-689617E8F5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i="1" dirty="0"/>
              <a:t>About us</a:t>
            </a:r>
          </a:p>
        </p:txBody>
      </p:sp>
      <p:sp>
        <p:nvSpPr>
          <p:cNvPr id="257" name="Google Shape;257;p31">
            <a:extLst>
              <a:ext uri="{FF2B5EF4-FFF2-40B4-BE49-F238E27FC236}">
                <a16:creationId xmlns:a16="http://schemas.microsoft.com/office/drawing/2014/main" id="{B7490B6F-B3EB-7C47-F33D-CB85B1EE80D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58" name="Google Shape;258;p31">
            <a:extLst>
              <a:ext uri="{FF2B5EF4-FFF2-40B4-BE49-F238E27FC236}">
                <a16:creationId xmlns:a16="http://schemas.microsoft.com/office/drawing/2014/main" id="{88727545-96DA-CC82-8E16-04CA1A3680C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>
            <a:extLst>
              <a:ext uri="{FF2B5EF4-FFF2-40B4-BE49-F238E27FC236}">
                <a16:creationId xmlns:a16="http://schemas.microsoft.com/office/drawing/2014/main" id="{6E4AE21E-AC53-7298-98D1-C3CB148EE59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>
            <a:extLst>
              <a:ext uri="{FF2B5EF4-FFF2-40B4-BE49-F238E27FC236}">
                <a16:creationId xmlns:a16="http://schemas.microsoft.com/office/drawing/2014/main" id="{82A13E83-1748-5FEB-FCD9-450A3CA091A8}"/>
              </a:ext>
            </a:extLst>
          </p:cNvPr>
          <p:cNvCxnSpPr/>
          <p:nvPr/>
        </p:nvCxnSpPr>
        <p:spPr>
          <a:xfrm>
            <a:off x="819914" y="287591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4209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About us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589D10-5954-3200-FDF3-B1078F28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18" y="1116236"/>
            <a:ext cx="4899600" cy="24087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135295-18FD-0A4E-5258-297B13921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915" y="2374119"/>
            <a:ext cx="5082776" cy="249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>
          <a:extLst>
            <a:ext uri="{FF2B5EF4-FFF2-40B4-BE49-F238E27FC236}">
              <a16:creationId xmlns:a16="http://schemas.microsoft.com/office/drawing/2014/main" id="{1F82CF93-208C-4296-83B1-FCF651815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>
            <a:extLst>
              <a:ext uri="{FF2B5EF4-FFF2-40B4-BE49-F238E27FC236}">
                <a16:creationId xmlns:a16="http://schemas.microsoft.com/office/drawing/2014/main" id="{7FBAC782-2844-A506-F0A0-78BEB8E98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7655" y="2705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About us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26DC75-9609-1193-B3C4-2599DD74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927" y="915346"/>
            <a:ext cx="4899600" cy="24087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84F697-51FC-CFA8-91E4-D7957E338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873" y="1840137"/>
            <a:ext cx="5082776" cy="24988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D66D4E-5AD6-308A-F6FC-FBE59EE0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782" y="2895760"/>
            <a:ext cx="4571999" cy="22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3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>
          <a:extLst>
            <a:ext uri="{FF2B5EF4-FFF2-40B4-BE49-F238E27FC236}">
              <a16:creationId xmlns:a16="http://schemas.microsoft.com/office/drawing/2014/main" id="{2FA9558C-7EA8-B63B-AE21-BB01A9A7D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>
            <a:extLst>
              <a:ext uri="{FF2B5EF4-FFF2-40B4-BE49-F238E27FC236}">
                <a16:creationId xmlns:a16="http://schemas.microsoft.com/office/drawing/2014/main" id="{C4FFB0B0-3E92-D5ED-F8FF-038EB9C84E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5">
            <a:off x="2628576" y="3916785"/>
            <a:ext cx="1512071" cy="258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>
            <a:extLst>
              <a:ext uri="{FF2B5EF4-FFF2-40B4-BE49-F238E27FC236}">
                <a16:creationId xmlns:a16="http://schemas.microsoft.com/office/drawing/2014/main" id="{AE79B48E-B6A7-E997-5A85-E7D4D8FACD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996" y="-1134465"/>
            <a:ext cx="2256726" cy="25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>
            <a:extLst>
              <a:ext uri="{FF2B5EF4-FFF2-40B4-BE49-F238E27FC236}">
                <a16:creationId xmlns:a16="http://schemas.microsoft.com/office/drawing/2014/main" id="{4EE1E9FE-ED6F-CD2E-009E-17F890ABFA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76" y="534960"/>
            <a:ext cx="1639550" cy="16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>
            <a:extLst>
              <a:ext uri="{FF2B5EF4-FFF2-40B4-BE49-F238E27FC236}">
                <a16:creationId xmlns:a16="http://schemas.microsoft.com/office/drawing/2014/main" id="{97572ABC-03B9-2848-4364-7BD6764102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93" y="2340685"/>
            <a:ext cx="2569162" cy="25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>
            <a:extLst>
              <a:ext uri="{FF2B5EF4-FFF2-40B4-BE49-F238E27FC236}">
                <a16:creationId xmlns:a16="http://schemas.microsoft.com/office/drawing/2014/main" id="{3E5E48A7-FE38-1C5E-DF2E-D56B07D9C7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925" y="2180982"/>
            <a:ext cx="4839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i="1" dirty="0"/>
              <a:t>Contact</a:t>
            </a:r>
          </a:p>
        </p:txBody>
      </p:sp>
      <p:sp>
        <p:nvSpPr>
          <p:cNvPr id="257" name="Google Shape;257;p31">
            <a:extLst>
              <a:ext uri="{FF2B5EF4-FFF2-40B4-BE49-F238E27FC236}">
                <a16:creationId xmlns:a16="http://schemas.microsoft.com/office/drawing/2014/main" id="{E4FD861F-582D-B183-46AD-6E06BEB3A61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1874" y="74146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58" name="Google Shape;258;p31">
            <a:extLst>
              <a:ext uri="{FF2B5EF4-FFF2-40B4-BE49-F238E27FC236}">
                <a16:creationId xmlns:a16="http://schemas.microsoft.com/office/drawing/2014/main" id="{719DE5D3-FD2B-0AB3-120D-72694573826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99227" y="607934"/>
            <a:ext cx="3439848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>
            <a:extLst>
              <a:ext uri="{FF2B5EF4-FFF2-40B4-BE49-F238E27FC236}">
                <a16:creationId xmlns:a16="http://schemas.microsoft.com/office/drawing/2014/main" id="{A22B78A3-04D5-D163-05ED-54F074990A2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80" y="3679460"/>
            <a:ext cx="2818214" cy="258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>
            <a:extLst>
              <a:ext uri="{FF2B5EF4-FFF2-40B4-BE49-F238E27FC236}">
                <a16:creationId xmlns:a16="http://schemas.microsoft.com/office/drawing/2014/main" id="{D6E5069E-DB7C-5480-E9AA-35FCF27298C1}"/>
              </a:ext>
            </a:extLst>
          </p:cNvPr>
          <p:cNvCxnSpPr/>
          <p:nvPr/>
        </p:nvCxnSpPr>
        <p:spPr>
          <a:xfrm>
            <a:off x="819914" y="2875910"/>
            <a:ext cx="45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59544"/>
      </p:ext>
    </p:extLst>
  </p:cSld>
  <p:clrMapOvr>
    <a:masterClrMapping/>
  </p:clrMapOvr>
</p:sld>
</file>

<file path=ppt/theme/theme1.xml><?xml version="1.0" encoding="utf-8"?>
<a:theme xmlns:a="http://schemas.openxmlformats.org/drawingml/2006/main" name="Casual &amp; Vintage Watercolor Collage Minitheme by Slidesgo">
  <a:themeElements>
    <a:clrScheme name="Simple Light">
      <a:dk1>
        <a:srgbClr val="4A2135"/>
      </a:dk1>
      <a:lt1>
        <a:srgbClr val="FFFFFF"/>
      </a:lt1>
      <a:dk2>
        <a:srgbClr val="C2681E"/>
      </a:dk2>
      <a:lt2>
        <a:srgbClr val="EEEEEE"/>
      </a:lt2>
      <a:accent1>
        <a:srgbClr val="EBD7CE"/>
      </a:accent1>
      <a:accent2>
        <a:srgbClr val="887E3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A21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50</Words>
  <Application>Microsoft Office PowerPoint</Application>
  <PresentationFormat>全屏显示(16:9)</PresentationFormat>
  <Paragraphs>25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Yeseva One</vt:lpstr>
      <vt:lpstr>Montserrat Medium</vt:lpstr>
      <vt:lpstr>Bebas Neue</vt:lpstr>
      <vt:lpstr>Montserrat</vt:lpstr>
      <vt:lpstr>Arial</vt:lpstr>
      <vt:lpstr>Casual &amp; Vintage Watercolor Collage Minitheme by Slidesgo</vt:lpstr>
      <vt:lpstr>HCI project 6 prototype demo </vt:lpstr>
      <vt:lpstr>Home page</vt:lpstr>
      <vt:lpstr>Home page</vt:lpstr>
      <vt:lpstr>Home page</vt:lpstr>
      <vt:lpstr>Home page</vt:lpstr>
      <vt:lpstr>About us</vt:lpstr>
      <vt:lpstr>About us</vt:lpstr>
      <vt:lpstr>About us</vt:lpstr>
      <vt:lpstr>Contact</vt:lpstr>
      <vt:lpstr>Contact</vt:lpstr>
      <vt:lpstr>Feedback</vt:lpstr>
      <vt:lpstr>Feedback</vt:lpstr>
      <vt:lpstr>pricing</vt:lpstr>
      <vt:lpstr>pricing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Yusi Yx</cp:lastModifiedBy>
  <cp:revision>33</cp:revision>
  <dcterms:modified xsi:type="dcterms:W3CDTF">2024-12-26T04:00:30Z</dcterms:modified>
</cp:coreProperties>
</file>